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248"/>
    <a:srgbClr val="00B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343" autoAdjust="0"/>
  </p:normalViewPr>
  <p:slideViewPr>
    <p:cSldViewPr snapToGrid="0">
      <p:cViewPr varScale="1">
        <p:scale>
          <a:sx n="66" d="100"/>
          <a:sy n="66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2461-AE76-43FC-92EE-3C7A297C66DA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DAF5-23F2-478D-8991-4EBB8927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9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gif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3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06"/>
            <a:ext cx="1371600" cy="48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8821" y1="28571" x2="28821" y2="28571"/>
                        <a14:foregroundMark x1="30568" y1="19255" x2="20961" y2="67081"/>
                        <a14:foregroundMark x1="24891" y1="19255" x2="39738" y2="18634"/>
                        <a14:foregroundMark x1="47162" y1="19876" x2="47598" y2="67702"/>
                        <a14:foregroundMark x1="62445" y1="16770" x2="33624" y2="68323"/>
                        <a14:foregroundMark x1="12227" y1="80124" x2="12227" y2="80124"/>
                        <a14:foregroundMark x1="16594" y1="84472" x2="16594" y2="84472"/>
                        <a14:foregroundMark x1="21834" y1="78261" x2="21834" y2="78261"/>
                        <a14:foregroundMark x1="38428" y1="82609" x2="38428" y2="82609"/>
                        <a14:foregroundMark x1="42795" y1="81988" x2="42795" y2="81988"/>
                        <a14:foregroundMark x1="47598" y1="78261" x2="47598" y2="78261"/>
                        <a14:foregroundMark x1="58079" y1="78261" x2="58079" y2="78261"/>
                        <a14:foregroundMark x1="70742" y1="83851" x2="70742" y2="83851"/>
                        <a14:foregroundMark x1="78166" y1="81366" x2="78166" y2="81366"/>
                        <a14:foregroundMark x1="87773" y1="78882" x2="87773" y2="78882"/>
                        <a14:backgroundMark x1="80349" y1="83230" x2="80349" y2="83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2857" cy="11461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gif"/><Relationship Id="rId9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slide" Target="slide4.xml"/><Relationship Id="rId7" Type="http://schemas.openxmlformats.org/officeDocument/2006/relationships/image" Target="../media/image2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image" Target="../media/image26.tmp"/><Relationship Id="rId4" Type="http://schemas.openxmlformats.org/officeDocument/2006/relationships/image" Target="../media/image20.png"/><Relationship Id="rId9" Type="http://schemas.openxmlformats.org/officeDocument/2006/relationships/image" Target="../media/image2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93121"/>
            <a:ext cx="6251197" cy="10238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Windows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Computer Mouse anim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85" y="2959201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029373" y="9"/>
            <a:ext cx="7162627" cy="9949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5956" y="821319"/>
            <a:ext cx="6946044" cy="774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000" b="1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thuộc</a:t>
            </a:r>
            <a:endParaRPr lang="en-US" dirty="0"/>
          </a:p>
        </p:txBody>
      </p:sp>
      <p:sp>
        <p:nvSpPr>
          <p:cNvPr id="6" name="TextBox 5">
            <a:hlinkClick r:id="rId3" action="ppaction://hlinksldjump" tooltip="Nhấp chuột vào hình này. Kết thúc Slide khi &quot;hình Snipping tool&quot; xuất hiện."/>
          </p:cNvPr>
          <p:cNvSpPr txBox="1"/>
          <p:nvPr/>
        </p:nvSpPr>
        <p:spPr>
          <a:xfrm>
            <a:off x="85355" y="4063788"/>
            <a:ext cx="66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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2833994" y="1670310"/>
            <a:ext cx="8651814" cy="2189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just">
              <a:buSzPct val="150000"/>
            </a:pP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Máy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tính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con:</a:t>
            </a:r>
          </a:p>
          <a:p>
            <a:pPr algn="just">
              <a:buSzPct val="150000"/>
            </a:pPr>
            <a:r>
              <a:rPr lang="en-US" sz="34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Chọn</a:t>
            </a:r>
            <a:r>
              <a:rPr lang="en-US" sz="3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nút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 </a:t>
            </a:r>
            <a:r>
              <a:rPr lang="en-US" sz="3400" dirty="0">
                <a:latin typeface="UTM Nokia Standard" panose="02040603050506020204" pitchFamily="18" charset="0"/>
              </a:rPr>
              <a:t>Start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, </a:t>
            </a:r>
            <a:r>
              <a:rPr lang="en-US" sz="3400" dirty="0">
                <a:latin typeface="UTM Nokia Standard" panose="02040603050506020204" pitchFamily="18" charset="0"/>
              </a:rPr>
              <a:t>All Programs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, </a:t>
            </a:r>
            <a:r>
              <a:rPr lang="en-US" sz="3400" dirty="0">
                <a:latin typeface="UTM Nokia Standard" panose="02040603050506020204" pitchFamily="18" charset="0"/>
              </a:rPr>
              <a:t>Accessories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, </a:t>
            </a:r>
            <a:r>
              <a:rPr lang="en-US" sz="3400" dirty="0">
                <a:latin typeface="UTM Nokia Standard" panose="02040603050506020204" pitchFamily="18" charset="0"/>
              </a:rPr>
              <a:t>Calculator</a:t>
            </a:r>
            <a:endParaRPr lang="en-US" sz="3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Nokia Standard" panose="020406030505060202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45956" y="2710054"/>
            <a:ext cx="5967356" cy="4079945"/>
            <a:chOff x="5245956" y="2710054"/>
            <a:chExt cx="5967356" cy="4079945"/>
          </a:xfrm>
        </p:grpSpPr>
        <p:pic>
          <p:nvPicPr>
            <p:cNvPr id="3074" name="Calculator" descr="Image result for Calculator windows 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809" y="3594569"/>
              <a:ext cx="3177503" cy="2310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5245956" y="2710054"/>
              <a:ext cx="2647337" cy="4079945"/>
              <a:chOff x="5574107" y="2441298"/>
              <a:chExt cx="2758731" cy="422094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33"/>
              <a:stretch/>
            </p:blipFill>
            <p:spPr>
              <a:xfrm>
                <a:off x="5574107" y="2441298"/>
                <a:ext cx="2758731" cy="4220943"/>
              </a:xfrm>
              <a:prstGeom prst="rect">
                <a:avLst/>
              </a:prstGeom>
            </p:spPr>
          </p:pic>
          <p:sp>
            <p:nvSpPr>
              <p:cNvPr id="4" name="Rounded Rectangle 3"/>
              <p:cNvSpPr/>
              <p:nvPr/>
            </p:nvSpPr>
            <p:spPr>
              <a:xfrm>
                <a:off x="5722620" y="3756660"/>
                <a:ext cx="701040" cy="160020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308373" y="1658739"/>
            <a:ext cx="11505664" cy="2189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just">
              <a:buSzPct val="150000"/>
            </a:pP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(Windows Media Player):</a:t>
            </a:r>
          </a:p>
          <a:p>
            <a:pPr algn="just">
              <a:buSzPct val="150000"/>
            </a:pPr>
            <a:r>
              <a:rPr lang="en-US" sz="34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Programs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 Media Player</a:t>
            </a:r>
            <a:endParaRPr lang="en-US" sz="3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Tools" descr="Image result for tools icon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8" y="2465066"/>
            <a:ext cx="3014205" cy="37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" r="19636" b="14331"/>
          <a:stretch/>
        </p:blipFill>
        <p:spPr>
          <a:xfrm>
            <a:off x="3956087" y="2765169"/>
            <a:ext cx="7078400" cy="39876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6183" y="1633982"/>
            <a:ext cx="11505664" cy="115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just">
              <a:buSzPct val="150000"/>
            </a:pP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Công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cụ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sắp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xếp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đĩa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cứng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(</a:t>
            </a:r>
            <a:r>
              <a:rPr lang="en-US" sz="3400" b="1" dirty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Disk Defragmenter 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):</a:t>
            </a:r>
          </a:p>
          <a:p>
            <a:pPr algn="just">
              <a:buSzPct val="150000"/>
            </a:pPr>
            <a:r>
              <a:rPr lang="en-US" sz="34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Chọn</a:t>
            </a:r>
            <a:r>
              <a:rPr lang="en-US" sz="3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nút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 </a:t>
            </a:r>
            <a:r>
              <a:rPr lang="en-US" sz="3400" dirty="0">
                <a:latin typeface="UTM Nokia Standard" panose="02040603050506020204" pitchFamily="18" charset="0"/>
              </a:rPr>
              <a:t>Start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, </a:t>
            </a:r>
            <a:r>
              <a:rPr lang="en-US" sz="3400" dirty="0">
                <a:latin typeface="UTM Nokia Standard" panose="02040603050506020204" pitchFamily="18" charset="0"/>
              </a:rPr>
              <a:t>All Programs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, </a:t>
            </a:r>
            <a:r>
              <a:rPr lang="en-US" sz="3400" dirty="0" err="1" smtClean="0">
                <a:latin typeface="UTM Nokia Standard" panose="02040603050506020204" pitchFamily="18" charset="0"/>
              </a:rPr>
              <a:t>Accessosies</a:t>
            </a:r>
            <a:r>
              <a:rPr lang="en-US" sz="3400" dirty="0" smtClean="0">
                <a:latin typeface="UTM Nokia Standard" panose="02040603050506020204" pitchFamily="18" charset="0"/>
              </a:rPr>
              <a:t>, Disk Defragmenter</a:t>
            </a:r>
            <a:endParaRPr lang="en-US" sz="3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Nokia Standard" panose="020406030505060202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18649" r="13986" b="13492"/>
          <a:stretch/>
        </p:blipFill>
        <p:spPr>
          <a:xfrm>
            <a:off x="3482434" y="2831283"/>
            <a:ext cx="7600013" cy="38374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6183" y="1621514"/>
            <a:ext cx="11505664" cy="1157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just">
              <a:buSzPct val="150000"/>
            </a:pP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Công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cụ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chụp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một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phần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màn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34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hình</a:t>
            </a:r>
            <a:r>
              <a:rPr lang="en-US" sz="34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(Snipping tool):</a:t>
            </a:r>
          </a:p>
          <a:p>
            <a:pPr algn="just">
              <a:buSzPct val="150000"/>
            </a:pPr>
            <a:r>
              <a:rPr lang="en-US" sz="34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Chọn</a:t>
            </a:r>
            <a:r>
              <a:rPr lang="en-US" sz="3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nút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 </a:t>
            </a:r>
            <a:r>
              <a:rPr lang="en-US" sz="3400" dirty="0">
                <a:latin typeface="UTM Nokia Standard" panose="02040603050506020204" pitchFamily="18" charset="0"/>
              </a:rPr>
              <a:t>Start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, </a:t>
            </a:r>
            <a:r>
              <a:rPr lang="en-US" sz="3400" dirty="0">
                <a:latin typeface="UTM Nokia Standard" panose="02040603050506020204" pitchFamily="18" charset="0"/>
              </a:rPr>
              <a:t>All Programs</a:t>
            </a:r>
            <a:r>
              <a:rPr lang="en-US" sz="3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Nokia Standard" panose="02040603050506020204" pitchFamily="18" charset="0"/>
              </a:rPr>
              <a:t>, </a:t>
            </a:r>
            <a:r>
              <a:rPr lang="en-US" sz="3400" dirty="0" err="1" smtClean="0">
                <a:latin typeface="UTM Nokia Standard" panose="02040603050506020204" pitchFamily="18" charset="0"/>
              </a:rPr>
              <a:t>Accessosies</a:t>
            </a:r>
            <a:r>
              <a:rPr lang="en-US" sz="3400" dirty="0" smtClean="0">
                <a:latin typeface="UTM Nokia Standard" panose="02040603050506020204" pitchFamily="18" charset="0"/>
              </a:rPr>
              <a:t>, Snipping tool</a:t>
            </a:r>
            <a:endParaRPr lang="en-US" sz="3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Nokia Standard" panose="020406030505060202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  <a:p>
            <a:pPr algn="just">
              <a:buSzPct val="150000"/>
            </a:pPr>
            <a:endParaRPr lang="en-US" sz="34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9"/>
          <a:stretch>
            <a:fillRect/>
          </a:stretch>
        </p:blipFill>
        <p:spPr>
          <a:xfrm>
            <a:off x="5327585" y="3613670"/>
            <a:ext cx="3927407" cy="19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00"/>
                            </p:stCondLst>
                            <p:childTnLst>
                              <p:par>
                                <p:cTn id="7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75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200"/>
                            </p:stCondLst>
                            <p:childTnLst>
                              <p:par>
                                <p:cTn id="132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3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4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decel="100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800"/>
                            </p:stCondLst>
                            <p:childTnLst>
                              <p:par>
                                <p:cTn id="185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6" dur="250" autoRev="1" fill="remov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7" dur="250" autoRev="1" fill="remov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50" autoRev="1" fill="remove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500"/>
                            </p:stCondLst>
                            <p:childTnLst>
                              <p:par>
                                <p:cTn id="1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decel="100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decel="100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27" grpId="0" uiExpand="1" build="allAtOnce"/>
      <p:bldP spid="27" grpId="1" uiExpand="1" build="allAtOnce"/>
      <p:bldP spid="13" grpId="0" uiExpand="1" build="allAtOnce"/>
      <p:bldP spid="13" grpId="1" uiExpand="1" build="allAtOnce"/>
      <p:bldP spid="17" grpId="0" uiExpand="1" build="allAtOnce"/>
      <p:bldP spid="17" grpId="1" uiExpand="1" build="allAtOnce"/>
      <p:bldP spid="20" grpId="0" uiExpand="1" build="allAtOnce"/>
      <p:bldP spid="20" grpId="1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/>
          <p:cNvSpPr txBox="1">
            <a:spLocks/>
          </p:cNvSpPr>
          <p:nvPr/>
        </p:nvSpPr>
        <p:spPr>
          <a:xfrm>
            <a:off x="6581385" y="102359"/>
            <a:ext cx="5610615" cy="994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7" name="txt1"/>
          <p:cNvSpPr txBox="1"/>
          <p:nvPr/>
        </p:nvSpPr>
        <p:spPr>
          <a:xfrm>
            <a:off x="5095350" y="4866281"/>
            <a:ext cx="2636786" cy="7017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Ngưng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(Stop)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txt2"/>
          <p:cNvSpPr txBox="1"/>
          <p:nvPr/>
        </p:nvSpPr>
        <p:spPr>
          <a:xfrm>
            <a:off x="4557454" y="4866281"/>
            <a:ext cx="3712579" cy="7017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Nghe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Xem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(Play)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txt3"/>
          <p:cNvSpPr txBox="1"/>
          <p:nvPr/>
        </p:nvSpPr>
        <p:spPr>
          <a:xfrm>
            <a:off x="4053209" y="4866281"/>
            <a:ext cx="4721068" cy="7017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Tắt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mở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âm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thanh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(Mute)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1" name="txt4"/>
          <p:cNvSpPr txBox="1"/>
          <p:nvPr/>
        </p:nvSpPr>
        <p:spPr>
          <a:xfrm>
            <a:off x="3398520" y="4866281"/>
            <a:ext cx="6030447" cy="7017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Tăng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giảm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âm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thanh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(Volume)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pic 1"/>
          <p:cNvSpPr/>
          <p:nvPr/>
        </p:nvSpPr>
        <p:spPr>
          <a:xfrm>
            <a:off x="4147941" y="3083689"/>
            <a:ext cx="781584" cy="78158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pic 2"/>
          <p:cNvSpPr>
            <a:spLocks noChangeAspect="1"/>
          </p:cNvSpPr>
          <p:nvPr/>
        </p:nvSpPr>
        <p:spPr>
          <a:xfrm>
            <a:off x="5795001" y="3083689"/>
            <a:ext cx="786384" cy="78638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pic 3"/>
          <p:cNvSpPr/>
          <p:nvPr/>
        </p:nvSpPr>
        <p:spPr>
          <a:xfrm>
            <a:off x="7361321" y="3083689"/>
            <a:ext cx="786384" cy="78638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pic 4"/>
          <p:cNvSpPr>
            <a:spLocks noChangeAspect="1"/>
          </p:cNvSpPr>
          <p:nvPr/>
        </p:nvSpPr>
        <p:spPr>
          <a:xfrm>
            <a:off x="8384318" y="3083689"/>
            <a:ext cx="786384" cy="78638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74" y="2011176"/>
            <a:ext cx="7058048" cy="903566"/>
          </a:xfrm>
          <a:prstGeom prst="rect">
            <a:avLst/>
          </a:prstGeom>
        </p:spPr>
      </p:pic>
      <p:cxnSp>
        <p:nvCxnSpPr>
          <p:cNvPr id="8" name="Straight Connector 7"/>
          <p:cNvCxnSpPr>
            <a:endCxn id="5" idx="0"/>
          </p:cNvCxnSpPr>
          <p:nvPr/>
        </p:nvCxnSpPr>
        <p:spPr>
          <a:xfrm>
            <a:off x="4538733" y="2575560"/>
            <a:ext cx="0" cy="5081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185406" y="2575560"/>
            <a:ext cx="0" cy="5081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18" idx="0"/>
          </p:cNvCxnSpPr>
          <p:nvPr/>
        </p:nvCxnSpPr>
        <p:spPr>
          <a:xfrm>
            <a:off x="7754513" y="2575560"/>
            <a:ext cx="0" cy="5081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756250" y="2570544"/>
            <a:ext cx="0" cy="5081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hlinkClick r:id="rId4" action="ppaction://hlinksldjump" tooltip="Nhấp chuột vào hình này. Kết thúc Slide khi nút số 4 được chọn "/>
          </p:cNvPr>
          <p:cNvSpPr txBox="1"/>
          <p:nvPr/>
        </p:nvSpPr>
        <p:spPr>
          <a:xfrm>
            <a:off x="3392083" y="3182625"/>
            <a:ext cx="66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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032835" y="1029623"/>
            <a:ext cx="11132457" cy="744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4000" b="1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Windows Media Player</a:t>
            </a:r>
          </a:p>
        </p:txBody>
      </p:sp>
    </p:spTree>
    <p:extLst>
      <p:ext uri="{BB962C8B-B14F-4D97-AF65-F5344CB8AC3E}">
        <p14:creationId xmlns:p14="http://schemas.microsoft.com/office/powerpoint/2010/main" val="32282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28" grpId="0"/>
      <p:bldP spid="28" grpId="1"/>
      <p:bldP spid="28" grpId="2"/>
      <p:bldP spid="29" grpId="0"/>
      <p:bldP spid="29" grpId="1"/>
      <p:bldP spid="29" grpId="2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774958" y="703656"/>
            <a:ext cx="6417041" cy="706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>
              <a:buSzPct val="150000"/>
            </a:pP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Một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số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công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cụ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hữu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ích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UTM Nokia Standard" panose="02040603050506020204" pitchFamily="18" charset="0"/>
              </a:rPr>
              <a:t>khác</a:t>
            </a:r>
            <a:endParaRPr lang="en-US" sz="40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  <a:p>
            <a:pPr algn="ctr">
              <a:buSzPct val="150000"/>
            </a:pPr>
            <a:endParaRPr lang="en-US" sz="40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  <a:p>
            <a:pPr algn="ctr">
              <a:buSzPct val="150000"/>
            </a:pPr>
            <a:endParaRPr lang="en-US" sz="4000" b="1" dirty="0" smtClean="0">
              <a:ln/>
              <a:solidFill>
                <a:schemeClr val="accent4"/>
              </a:solidFill>
              <a:effectLst/>
              <a:latin typeface="UTM Nokia Standard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54333" y="1347825"/>
            <a:ext cx="9178726" cy="1233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>
              <a:buSzPct val="150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Recoreder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buSzPct val="150000"/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programs 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Accessories 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Sound Recorder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50000"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50000"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7493" y="1350644"/>
            <a:ext cx="9092407" cy="1227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>
              <a:buSzPct val="150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(Sticky notes)</a:t>
            </a:r>
          </a:p>
          <a:p>
            <a:pPr algn="ctr">
              <a:buSzPct val="150000"/>
            </a:pP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 &gt; All Programs &gt; Accessories &gt; Sticky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Notes.</a:t>
            </a:r>
          </a:p>
          <a:p>
            <a:pPr algn="ctr">
              <a:buSzPct val="150000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50000"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50000"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806" y="1374070"/>
            <a:ext cx="10961780" cy="1180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>
              <a:buSzPct val="150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(Magnifier)</a:t>
            </a:r>
          </a:p>
          <a:p>
            <a:pPr algn="ctr">
              <a:buSzPct val="150000"/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 All Programs &gt; Accessories &gt; Ease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Access &gt; Magnifier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50000"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50000"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3328" y="1306731"/>
            <a:ext cx="12834048" cy="1315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>
              <a:buSzPct val="150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(On-Screen Keyboard)</a:t>
            </a:r>
          </a:p>
          <a:p>
            <a:pPr algn="ctr">
              <a:buSzPct val="150000"/>
            </a:pPr>
            <a:r>
              <a:rPr lang="en-US" sz="3200" spc="-1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sz="3200" spc="-15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spc="-1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200" spc="-15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 &gt; Accessories &gt; </a:t>
            </a:r>
            <a:r>
              <a:rPr lang="en-US" sz="3200" spc="-1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Ease of </a:t>
            </a:r>
            <a:r>
              <a:rPr lang="en-US" sz="3200" spc="-15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Access &gt;</a:t>
            </a:r>
            <a:r>
              <a:rPr lang="en-US" sz="3200" spc="-1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On-Screen Keyboard</a:t>
            </a:r>
            <a:endParaRPr lang="en-US" sz="3200" spc="-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hlinkClick r:id="rId3" action="ppaction://hlinksldjump" tooltip="Nhấp chuột lần lượt vào các hình từ trên xuống dưới. Kết thúc Slide khi &quot;Ease of Access&quot; xuất hiện."/>
          </p:cNvPr>
          <p:cNvSpPr txBox="1"/>
          <p:nvPr/>
        </p:nvSpPr>
        <p:spPr>
          <a:xfrm>
            <a:off x="544" y="3792399"/>
            <a:ext cx="589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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5393" y="1287879"/>
            <a:ext cx="11896607" cy="1353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>
              <a:buSzPct val="150000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(Disk Cleanup)</a:t>
            </a:r>
          </a:p>
          <a:p>
            <a:pPr algn="ctr">
              <a:buSzPct val="150000"/>
            </a:pPr>
            <a:r>
              <a:rPr lang="en-US" sz="3200" spc="-1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sz="3200" spc="-15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3200" spc="-1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200" spc="-15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Programs &gt; Accessories &gt; System Tools &gt; Disk </a:t>
            </a:r>
            <a:r>
              <a:rPr lang="en-US" sz="3200" spc="-15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Cleanup</a:t>
            </a:r>
            <a:endParaRPr lang="en-US" sz="3200" spc="-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50000"/>
            </a:pPr>
            <a:endParaRPr lang="en-US" sz="4000" spc="-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104576" y="117979"/>
            <a:ext cx="7843283" cy="706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4" t="14254" r="33031" b="74697"/>
          <a:stretch/>
        </p:blipFill>
        <p:spPr>
          <a:xfrm>
            <a:off x="6110192" y="3252838"/>
            <a:ext cx="5316652" cy="1079123"/>
          </a:xfrm>
          <a:prstGeom prst="rect">
            <a:avLst/>
          </a:prstGeom>
        </p:spPr>
      </p:pic>
      <p:pic>
        <p:nvPicPr>
          <p:cNvPr id="25" name="Mickey" descr="Image result for mickey mouse and comput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5" y="3057652"/>
            <a:ext cx="2098728" cy="193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0" t="7012" r="34751" b="69777"/>
          <a:stretch/>
        </p:blipFill>
        <p:spPr>
          <a:xfrm>
            <a:off x="3745422" y="2822614"/>
            <a:ext cx="4996548" cy="213794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78" y="2811190"/>
            <a:ext cx="5760233" cy="169721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81" y="2851710"/>
            <a:ext cx="7469029" cy="213794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23" y="2778702"/>
            <a:ext cx="3524742" cy="398200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01" y="2791120"/>
            <a:ext cx="2242872" cy="39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50"/>
                            </p:stCondLst>
                            <p:childTnLst>
                              <p:par>
                                <p:cTn id="9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50"/>
                            </p:stCondLst>
                            <p:childTnLst>
                              <p:par>
                                <p:cTn id="1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4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450"/>
                            </p:stCondLst>
                            <p:childTnLst>
                              <p:par>
                                <p:cTn id="19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7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4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4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uiExpand="1" build="allAtOnce"/>
      <p:bldP spid="26" grpId="1" build="allAtOnce" rev="1"/>
      <p:bldP spid="26" grpId="2" uiExpand="1" build="allAtOnce"/>
      <p:bldP spid="9" grpId="0" uiExpand="1" build="allAtOnce"/>
      <p:bldP spid="9" grpId="1" build="allAtOnce" rev="1"/>
      <p:bldP spid="9" grpId="2" build="allAtOnce"/>
      <p:bldP spid="11" grpId="0" build="allAtOnce"/>
      <p:bldP spid="11" grpId="1" build="allAtOnce" rev="1"/>
      <p:bldP spid="11" grpId="2" build="allAtOnce"/>
      <p:bldP spid="13" grpId="0" uiExpand="1" build="allAtOnce"/>
      <p:bldP spid="13" grpId="1" build="allAtOnce" rev="1"/>
      <p:bldP spid="13" grpId="2" uiExpand="1" build="allAtOnce"/>
      <p:bldP spid="17" grpId="0" build="allAtOnce"/>
      <p:bldP spid="17" grpId="1" build="allAtOnce" rev="1"/>
    </p:bld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767DEBA0-371E-4F75-B3A8-7361022FBB27}" vid="{34DBF90F-D203-4555-AEB7-070583CAB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16245</TotalTime>
  <Words>242</Words>
  <Application>Microsoft Office PowerPoint</Application>
  <PresentationFormat>Widescreen</PresentationFormat>
  <Paragraphs>47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Times New Roman</vt:lpstr>
      <vt:lpstr>UTM Duepuntozero</vt:lpstr>
      <vt:lpstr>UTM Nokia Standard</vt:lpstr>
      <vt:lpstr>Wingdings</vt:lpstr>
      <vt:lpstr>IC3 Spark</vt:lpstr>
      <vt:lpstr>Luyện tập tin học</vt:lpstr>
      <vt:lpstr>Hoạt động: Tìm hiểu kiến thức</vt:lpstr>
      <vt:lpstr>PowerPoint Presentation</vt:lpstr>
      <vt:lpstr>Hoạt động: Em có biết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Phat Tai Nguyen</cp:lastModifiedBy>
  <cp:revision>354</cp:revision>
  <dcterms:created xsi:type="dcterms:W3CDTF">2017-11-01T03:28:55Z</dcterms:created>
  <dcterms:modified xsi:type="dcterms:W3CDTF">2018-08-08T04:30:05Z</dcterms:modified>
</cp:coreProperties>
</file>